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2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3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7F436-134D-5347-84CA-4F6939CD55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3200" b="1">
                <a:solidFill>
                  <a:srgbClr val="FF0000"/>
                </a:solidFill>
              </a:rPr>
              <a:t>Let me not the marriage</a:t>
            </a:r>
            <a:br>
              <a:rPr lang="en-IN" sz="3200" b="1">
                <a:solidFill>
                  <a:srgbClr val="FF0000"/>
                </a:solidFill>
              </a:rPr>
            </a:br>
            <a:r>
              <a:rPr lang="en-IN" sz="3200" b="1">
                <a:solidFill>
                  <a:srgbClr val="FF0000"/>
                </a:solidFill>
              </a:rPr>
              <a:t>William Shakespeare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F7AA05-B83F-894A-9C0B-C0DA2E55E4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IN" sz="11200">
                <a:solidFill>
                  <a:schemeClr val="accent1">
                    <a:lumMod val="75000"/>
                  </a:schemeClr>
                </a:solidFill>
              </a:rPr>
              <a:t>B.COM 1</a:t>
            </a:r>
          </a:p>
          <a:p>
            <a:r>
              <a:rPr lang="en-IN" sz="11200">
                <a:solidFill>
                  <a:schemeClr val="accent1">
                    <a:lumMod val="75000"/>
                  </a:schemeClr>
                </a:solidFill>
              </a:rPr>
              <a:t>SEMISTER 2</a:t>
            </a:r>
          </a:p>
          <a:p>
            <a:r>
              <a:rPr lang="en-IN" sz="11200">
                <a:solidFill>
                  <a:schemeClr val="accent1">
                    <a:lumMod val="75000"/>
                  </a:schemeClr>
                </a:solidFill>
              </a:rPr>
              <a:t>COMPULSORY ENGLISH</a:t>
            </a:r>
            <a:r>
              <a:rPr lang="en-IN" sz="4400"/>
              <a:t> </a:t>
            </a:r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3937546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10A1C-53E2-7745-A497-1B84EBF30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9A94B97-67FA-4A46-B0BA-FA41E970DD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3957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513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B3DA5-698A-EE4A-B6A5-1CF75361F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95321EEE-E2E6-BC4D-A540-1D205610E1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69333" y="0"/>
            <a:ext cx="126384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458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2C10-0176-484A-9061-06B860C3B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D2F08A5-D0D0-E54A-B714-6A04D209E5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34471" y="0"/>
            <a:ext cx="12432417" cy="6772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322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CB147-20BB-2C4F-BE3E-CC01DE839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10FC61B-D732-9340-B461-246C5A7C86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756" y="0"/>
            <a:ext cx="119732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60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E06BD-F919-8C44-8B38-7E6A73D69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FE633C4-9263-B040-85D9-EA07342052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666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DAC3D-696F-D448-9891-AC2730D08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C93E746-F347-5943-9911-2DD86D39B1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1"/>
            <a:ext cx="127075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837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0895-93AF-A34D-8428-900CF6DFD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A54F261-2753-8D41-A5F2-B7ED0FD4AA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98670" y="0"/>
            <a:ext cx="129166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8811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Madison</vt:lpstr>
      <vt:lpstr>Let me not the marriage William Shakespeare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 me not the marriage William Shakespeare</dc:title>
  <dc:creator>sgrsawant55@gmail.com</dc:creator>
  <cp:lastModifiedBy>sgrsawant55@gmail.com</cp:lastModifiedBy>
  <cp:revision>4</cp:revision>
  <dcterms:created xsi:type="dcterms:W3CDTF">2019-10-21T15:43:51Z</dcterms:created>
  <dcterms:modified xsi:type="dcterms:W3CDTF">2019-11-12T14:17:33Z</dcterms:modified>
</cp:coreProperties>
</file>